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3D9"/>
    <a:srgbClr val="97E7E5"/>
    <a:srgbClr val="DE9BFF"/>
    <a:srgbClr val="D6D6F2"/>
    <a:srgbClr val="CC66FF"/>
    <a:srgbClr val="33CCCC"/>
    <a:srgbClr val="00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4" d="100"/>
          <a:sy n="154" d="100"/>
        </p:scale>
        <p:origin x="-39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136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1" tIns="45734" rIns="91471" bIns="45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798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1" tIns="45734" rIns="91471" bIns="45734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71" tIns="45734" rIns="91471" bIns="4573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AD5CE73E-0119-460A-BECB-7CF9940025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488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BE0096-6823-4638-B433-EA4A654EAD4D}" type="slidenum">
              <a:rPr lang="de-DE" altLang="de-DE"/>
              <a:pPr eaLnBrk="1" hangingPunct="1"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1C38C-65F2-4EFA-A6A0-A9586F586C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472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D5CBD-A134-406D-B6FA-00F9646613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621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0B65E-F1A8-43E5-AF6B-51944C0AC6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699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C96FF-C04D-459B-A4DE-6BDB0A6B29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52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55-8373-4A1F-933F-69CBD9079E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958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9F2A3-6D78-42C4-8E7C-BF01116D94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12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F3600-446D-4B11-9722-56E4CF75263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801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229F1-8F47-4556-9376-868A55A8EE0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164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1B774-A18F-4060-BE73-3375062526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177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32F6B-DDAD-42F3-B449-70E230DA4FC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780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30210-35B8-463D-A9FF-22C51C528C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477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36DE0-FB66-49B3-84B9-34F5EBF036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106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C2956-AF0D-4534-B857-0816C5C9537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Organization Chart 7"/>
          <p:cNvGrpSpPr>
            <a:grpSpLocks/>
          </p:cNvGrpSpPr>
          <p:nvPr/>
        </p:nvGrpSpPr>
        <p:grpSpPr bwMode="auto">
          <a:xfrm>
            <a:off x="68170" y="429571"/>
            <a:ext cx="7688263" cy="6104057"/>
            <a:chOff x="295" y="1013"/>
            <a:chExt cx="4488" cy="2712"/>
          </a:xfrm>
          <a:solidFill>
            <a:schemeClr val="bg1"/>
          </a:solidFill>
        </p:grpSpPr>
        <p:cxnSp>
          <p:nvCxnSpPr>
            <p:cNvPr id="2055" name="_s2232"/>
            <p:cNvCxnSpPr>
              <a:cxnSpLocks noChangeShapeType="1"/>
              <a:stCxn id="2102" idx="1"/>
              <a:endCxn id="2080" idx="2"/>
            </p:cNvCxnSpPr>
            <p:nvPr/>
          </p:nvCxnSpPr>
          <p:spPr bwMode="auto">
            <a:xfrm rot="10800000">
              <a:off x="563" y="2115"/>
              <a:ext cx="464" cy="1041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6" name="_s2226"/>
            <p:cNvCxnSpPr>
              <a:cxnSpLocks noChangeShapeType="1"/>
              <a:stCxn id="2100" idx="1"/>
              <a:endCxn id="2082" idx="2"/>
            </p:cNvCxnSpPr>
            <p:nvPr/>
          </p:nvCxnSpPr>
          <p:spPr bwMode="auto">
            <a:xfrm rot="10800000">
              <a:off x="1994" y="2172"/>
              <a:ext cx="126" cy="633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7" name="_s2220"/>
            <p:cNvCxnSpPr>
              <a:cxnSpLocks noChangeShapeType="1"/>
            </p:cNvCxnSpPr>
            <p:nvPr/>
          </p:nvCxnSpPr>
          <p:spPr bwMode="auto">
            <a:xfrm rot="10800000">
              <a:off x="2495" y="1333"/>
              <a:ext cx="1062" cy="1"/>
            </a:xfrm>
            <a:prstGeom prst="bentConnector3">
              <a:avLst>
                <a:gd name="adj1" fmla="val 32458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8" name="_s2171"/>
            <p:cNvCxnSpPr>
              <a:cxnSpLocks noChangeShapeType="1"/>
            </p:cNvCxnSpPr>
            <p:nvPr/>
          </p:nvCxnSpPr>
          <p:spPr bwMode="auto">
            <a:xfrm rot="5400000" flipH="1">
              <a:off x="3965" y="3354"/>
              <a:ext cx="531" cy="136"/>
            </a:xfrm>
            <a:prstGeom prst="bentConnector3">
              <a:avLst>
                <a:gd name="adj1" fmla="val 944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9" name="_s2169"/>
            <p:cNvCxnSpPr>
              <a:cxnSpLocks noChangeShapeType="1"/>
            </p:cNvCxnSpPr>
            <p:nvPr/>
          </p:nvCxnSpPr>
          <p:spPr bwMode="auto">
            <a:xfrm rot="5400000" flipH="1">
              <a:off x="4002" y="2965"/>
              <a:ext cx="413" cy="91"/>
            </a:xfrm>
            <a:prstGeom prst="bentConnector3">
              <a:avLst>
                <a:gd name="adj1" fmla="val 12306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0" name="_s2114"/>
            <p:cNvCxnSpPr>
              <a:cxnSpLocks noChangeShapeType="1"/>
              <a:stCxn id="2094" idx="1"/>
              <a:endCxn id="2091" idx="1"/>
            </p:cNvCxnSpPr>
            <p:nvPr/>
          </p:nvCxnSpPr>
          <p:spPr bwMode="auto">
            <a:xfrm rot="10800000" flipH="1">
              <a:off x="4218" y="1957"/>
              <a:ext cx="29" cy="853"/>
            </a:xfrm>
            <a:prstGeom prst="bentConnector3">
              <a:avLst>
                <a:gd name="adj1" fmla="val -232259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1" name="_s2110"/>
            <p:cNvCxnSpPr>
              <a:cxnSpLocks noChangeShapeType="1"/>
              <a:stCxn id="2093" idx="1"/>
              <a:endCxn id="2091" idx="1"/>
            </p:cNvCxnSpPr>
            <p:nvPr/>
          </p:nvCxnSpPr>
          <p:spPr bwMode="auto">
            <a:xfrm rot="10800000" flipH="1">
              <a:off x="4218" y="1957"/>
              <a:ext cx="29" cy="430"/>
            </a:xfrm>
            <a:prstGeom prst="bentConnector3">
              <a:avLst>
                <a:gd name="adj1" fmla="val -232259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2" name="_s2108"/>
            <p:cNvCxnSpPr>
              <a:cxnSpLocks noChangeShapeType="1"/>
              <a:stCxn id="2092" idx="1"/>
              <a:endCxn id="2090" idx="2"/>
            </p:cNvCxnSpPr>
            <p:nvPr/>
          </p:nvCxnSpPr>
          <p:spPr bwMode="auto">
            <a:xfrm rot="10800000">
              <a:off x="3416" y="2106"/>
              <a:ext cx="89" cy="281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3" name="_s2102"/>
            <p:cNvCxnSpPr>
              <a:cxnSpLocks noChangeShapeType="1"/>
              <a:stCxn id="2091" idx="0"/>
            </p:cNvCxnSpPr>
            <p:nvPr/>
          </p:nvCxnSpPr>
          <p:spPr bwMode="auto">
            <a:xfrm rot="5400000" flipH="1">
              <a:off x="4118" y="1434"/>
              <a:ext cx="256" cy="501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4" name="_s2094"/>
            <p:cNvCxnSpPr>
              <a:cxnSpLocks noChangeShapeType="1"/>
              <a:stCxn id="2090" idx="0"/>
            </p:cNvCxnSpPr>
            <p:nvPr/>
          </p:nvCxnSpPr>
          <p:spPr bwMode="auto">
            <a:xfrm rot="-5400000">
              <a:off x="3556" y="1448"/>
              <a:ext cx="256" cy="536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5" name="_s2088"/>
            <p:cNvCxnSpPr>
              <a:cxnSpLocks noChangeShapeType="1"/>
              <a:stCxn id="2089" idx="1"/>
              <a:endCxn id="2082" idx="2"/>
            </p:cNvCxnSpPr>
            <p:nvPr/>
          </p:nvCxnSpPr>
          <p:spPr bwMode="auto">
            <a:xfrm rot="10800000">
              <a:off x="1994" y="2172"/>
              <a:ext cx="108" cy="230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6" name="_s2084"/>
            <p:cNvCxnSpPr>
              <a:cxnSpLocks noChangeShapeType="1"/>
              <a:stCxn id="2088" idx="1"/>
              <a:endCxn id="2081" idx="2"/>
            </p:cNvCxnSpPr>
            <p:nvPr/>
          </p:nvCxnSpPr>
          <p:spPr bwMode="auto">
            <a:xfrm rot="10800000">
              <a:off x="1277" y="2124"/>
              <a:ext cx="111" cy="1364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7" name="_s2080"/>
            <p:cNvCxnSpPr>
              <a:cxnSpLocks noChangeShapeType="1"/>
              <a:stCxn id="2087" idx="1"/>
              <a:endCxn id="2081" idx="2"/>
            </p:cNvCxnSpPr>
            <p:nvPr/>
          </p:nvCxnSpPr>
          <p:spPr bwMode="auto">
            <a:xfrm rot="10800000">
              <a:off x="1277" y="2124"/>
              <a:ext cx="88" cy="685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8" name="_s2078"/>
            <p:cNvCxnSpPr>
              <a:cxnSpLocks noChangeShapeType="1"/>
              <a:stCxn id="2086" idx="1"/>
              <a:endCxn id="2081" idx="2"/>
            </p:cNvCxnSpPr>
            <p:nvPr/>
          </p:nvCxnSpPr>
          <p:spPr bwMode="auto">
            <a:xfrm rot="10800000">
              <a:off x="1277" y="2124"/>
              <a:ext cx="86" cy="266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69" name="_s2076"/>
            <p:cNvCxnSpPr>
              <a:cxnSpLocks noChangeShapeType="1"/>
            </p:cNvCxnSpPr>
            <p:nvPr/>
          </p:nvCxnSpPr>
          <p:spPr bwMode="auto">
            <a:xfrm rot="5400000" flipH="1">
              <a:off x="34" y="2928"/>
              <a:ext cx="1130" cy="78"/>
            </a:xfrm>
            <a:prstGeom prst="bentConnector3">
              <a:avLst>
                <a:gd name="adj1" fmla="val 44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0" name="_s2074"/>
            <p:cNvCxnSpPr>
              <a:cxnSpLocks noChangeShapeType="1"/>
              <a:stCxn id="2084" idx="1"/>
              <a:endCxn id="2080" idx="2"/>
            </p:cNvCxnSpPr>
            <p:nvPr/>
          </p:nvCxnSpPr>
          <p:spPr bwMode="auto">
            <a:xfrm rot="10800000">
              <a:off x="563" y="2115"/>
              <a:ext cx="89" cy="695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1" name="_s2072"/>
            <p:cNvCxnSpPr>
              <a:cxnSpLocks noChangeShapeType="1"/>
              <a:stCxn id="2083" idx="1"/>
              <a:endCxn id="2080" idx="2"/>
            </p:cNvCxnSpPr>
            <p:nvPr/>
          </p:nvCxnSpPr>
          <p:spPr bwMode="auto">
            <a:xfrm rot="10800000">
              <a:off x="563" y="2115"/>
              <a:ext cx="89" cy="272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2" name="_s2070"/>
            <p:cNvCxnSpPr>
              <a:cxnSpLocks noChangeShapeType="1"/>
            </p:cNvCxnSpPr>
            <p:nvPr/>
          </p:nvCxnSpPr>
          <p:spPr bwMode="auto">
            <a:xfrm rot="5400000" flipH="1">
              <a:off x="1577" y="1399"/>
              <a:ext cx="354" cy="732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3" name="_s2068"/>
            <p:cNvCxnSpPr>
              <a:cxnSpLocks noChangeShapeType="1"/>
              <a:stCxn id="2081" idx="0"/>
              <a:endCxn id="2078" idx="2"/>
            </p:cNvCxnSpPr>
            <p:nvPr/>
          </p:nvCxnSpPr>
          <p:spPr bwMode="auto">
            <a:xfrm rot="5400000" flipH="1">
              <a:off x="1197" y="1763"/>
              <a:ext cx="160" cy="1"/>
            </a:xfrm>
            <a:prstGeom prst="bentConnector3">
              <a:avLst>
                <a:gd name="adj1" fmla="val 31718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4" name="_s2066"/>
            <p:cNvCxnSpPr>
              <a:cxnSpLocks noChangeShapeType="1"/>
              <a:stCxn id="2080" idx="0"/>
            </p:cNvCxnSpPr>
            <p:nvPr/>
          </p:nvCxnSpPr>
          <p:spPr bwMode="auto">
            <a:xfrm rot="-5400000">
              <a:off x="794" y="1357"/>
              <a:ext cx="246" cy="707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5" name="_s2061"/>
            <p:cNvCxnSpPr>
              <a:cxnSpLocks noChangeShapeType="1"/>
              <a:stCxn id="2079" idx="0"/>
              <a:endCxn id="2077" idx="2"/>
            </p:cNvCxnSpPr>
            <p:nvPr/>
          </p:nvCxnSpPr>
          <p:spPr bwMode="auto">
            <a:xfrm rot="5400000" flipH="1">
              <a:off x="3130" y="658"/>
              <a:ext cx="199" cy="1469"/>
            </a:xfrm>
            <a:prstGeom prst="bentConnector3">
              <a:avLst>
                <a:gd name="adj1" fmla="val 256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76" name="_s2060"/>
            <p:cNvCxnSpPr>
              <a:cxnSpLocks noChangeShapeType="1"/>
              <a:stCxn id="2078" idx="0"/>
              <a:endCxn id="2077" idx="2"/>
            </p:cNvCxnSpPr>
            <p:nvPr/>
          </p:nvCxnSpPr>
          <p:spPr bwMode="auto">
            <a:xfrm rot="-5400000">
              <a:off x="1786" y="783"/>
              <a:ext cx="199" cy="1219"/>
            </a:xfrm>
            <a:prstGeom prst="bentConnector3">
              <a:avLst>
                <a:gd name="adj1" fmla="val 256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2077" name="_s2056"/>
            <p:cNvSpPr>
              <a:spLocks noChangeArrowheads="1"/>
            </p:cNvSpPr>
            <p:nvPr/>
          </p:nvSpPr>
          <p:spPr bwMode="auto">
            <a:xfrm>
              <a:off x="2228" y="1013"/>
              <a:ext cx="534" cy="28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Amt 63</a:t>
              </a:r>
            </a:p>
            <a:p>
              <a:pPr algn="ctr" eaLnBrk="1" hangingPunct="1">
                <a:defRPr/>
              </a:pP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Beckers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Amtsleiter</a:t>
              </a:r>
            </a:p>
          </p:txBody>
        </p:sp>
        <p:sp>
          <p:nvSpPr>
            <p:cNvPr id="2078" name="_s2057"/>
            <p:cNvSpPr>
              <a:spLocks noChangeArrowheads="1"/>
            </p:cNvSpPr>
            <p:nvPr/>
          </p:nvSpPr>
          <p:spPr bwMode="auto">
            <a:xfrm>
              <a:off x="1008" y="1492"/>
              <a:ext cx="535" cy="192"/>
            </a:xfrm>
            <a:prstGeom prst="roundRect">
              <a:avLst>
                <a:gd name="adj" fmla="val 16667"/>
              </a:avLst>
            </a:prstGeom>
            <a:solidFill>
              <a:srgbClr val="DE9B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Baurechtliche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Genehmigungen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Chang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Stellv. AL + </a:t>
              </a:r>
              <a:r>
                <a:rPr lang="de-DE" altLang="de-DE" sz="700" dirty="0" err="1" smtClean="0"/>
                <a:t>Abtl</a:t>
              </a:r>
              <a:r>
                <a:rPr lang="de-DE" altLang="de-DE" sz="700" dirty="0" smtClean="0"/>
                <a:t>-L.</a:t>
              </a:r>
            </a:p>
          </p:txBody>
        </p:sp>
        <p:sp>
          <p:nvSpPr>
            <p:cNvPr id="2079" name="_s2058"/>
            <p:cNvSpPr>
              <a:spLocks noChangeArrowheads="1"/>
            </p:cNvSpPr>
            <p:nvPr/>
          </p:nvSpPr>
          <p:spPr bwMode="auto">
            <a:xfrm>
              <a:off x="3696" y="1492"/>
              <a:ext cx="535" cy="214"/>
            </a:xfrm>
            <a:prstGeom prst="roundRect">
              <a:avLst>
                <a:gd name="adj" fmla="val 16667"/>
              </a:avLst>
            </a:prstGeom>
            <a:solidFill>
              <a:srgbClr val="DE9B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Information/Beratung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komm. </a:t>
              </a:r>
              <a:r>
                <a:rPr lang="de-DE" altLang="de-DE" sz="700" dirty="0" err="1" smtClean="0"/>
                <a:t>Abtl.L</a:t>
              </a:r>
              <a:r>
                <a:rPr lang="de-DE" altLang="de-DE" sz="700" dirty="0" smtClean="0"/>
                <a:t>.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Beckers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seit 01/2008</a:t>
              </a:r>
            </a:p>
          </p:txBody>
        </p:sp>
        <p:sp>
          <p:nvSpPr>
            <p:cNvPr id="2080" name="_s2065"/>
            <p:cNvSpPr>
              <a:spLocks noChangeArrowheads="1"/>
            </p:cNvSpPr>
            <p:nvPr/>
          </p:nvSpPr>
          <p:spPr bwMode="auto">
            <a:xfrm>
              <a:off x="295" y="1834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D6D6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Bezirk I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Möller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SGBL</a:t>
              </a:r>
            </a:p>
            <a:p>
              <a:pPr algn="ctr" eaLnBrk="1" hangingPunct="1">
                <a:defRPr/>
              </a:pPr>
              <a:endParaRPr lang="de-DE" altLang="de-DE" sz="700" dirty="0" smtClean="0"/>
            </a:p>
          </p:txBody>
        </p:sp>
        <p:sp>
          <p:nvSpPr>
            <p:cNvPr id="2081" name="_s2067"/>
            <p:cNvSpPr>
              <a:spLocks noChangeArrowheads="1"/>
            </p:cNvSpPr>
            <p:nvPr/>
          </p:nvSpPr>
          <p:spPr bwMode="auto">
            <a:xfrm>
              <a:off x="1010" y="1844"/>
              <a:ext cx="534" cy="280"/>
            </a:xfrm>
            <a:prstGeom prst="roundRect">
              <a:avLst>
                <a:gd name="adj" fmla="val 16667"/>
              </a:avLst>
            </a:prstGeom>
            <a:solidFill>
              <a:srgbClr val="D6D6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Bezirk II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Stickelbrock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SGBL</a:t>
              </a:r>
            </a:p>
          </p:txBody>
        </p:sp>
        <p:sp>
          <p:nvSpPr>
            <p:cNvPr id="2082" name="_s2069"/>
            <p:cNvSpPr>
              <a:spLocks noChangeArrowheads="1"/>
            </p:cNvSpPr>
            <p:nvPr/>
          </p:nvSpPr>
          <p:spPr bwMode="auto">
            <a:xfrm>
              <a:off x="1726" y="1813"/>
              <a:ext cx="535" cy="359"/>
            </a:xfrm>
            <a:prstGeom prst="roundRect">
              <a:avLst>
                <a:gd name="adj" fmla="val 16667"/>
              </a:avLst>
            </a:prstGeom>
            <a:solidFill>
              <a:srgbClr val="D6D6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SG Statik,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Wiederkehrende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Prüfungen,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Brandschutz/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Großveranstaltungen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</a:t>
              </a:r>
              <a:r>
                <a:rPr lang="de-DE" altLang="de-DE" sz="700" dirty="0" err="1" smtClean="0"/>
                <a:t>Gretzinger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SGBL</a:t>
              </a:r>
            </a:p>
          </p:txBody>
        </p:sp>
        <p:sp>
          <p:nvSpPr>
            <p:cNvPr id="2083" name="_s2071"/>
            <p:cNvSpPr>
              <a:spLocks noChangeArrowheads="1"/>
            </p:cNvSpPr>
            <p:nvPr/>
          </p:nvSpPr>
          <p:spPr bwMode="auto">
            <a:xfrm>
              <a:off x="652" y="2247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Pejic-</a:t>
              </a:r>
              <a:r>
                <a:rPr lang="de-DE" altLang="de-DE" sz="700" dirty="0" err="1" smtClean="0"/>
                <a:t>Rennefeld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  <a:p>
              <a:pPr algn="ctr" eaLnBrk="1" hangingPunct="1">
                <a:defRPr/>
              </a:pPr>
              <a:endParaRPr lang="de-DE" altLang="de-DE" sz="700" dirty="0" smtClean="0"/>
            </a:p>
          </p:txBody>
        </p:sp>
        <p:sp>
          <p:nvSpPr>
            <p:cNvPr id="2084" name="_s2073"/>
            <p:cNvSpPr>
              <a:spLocks noChangeArrowheads="1"/>
            </p:cNvSpPr>
            <p:nvPr/>
          </p:nvSpPr>
          <p:spPr bwMode="auto">
            <a:xfrm>
              <a:off x="652" y="2669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smtClean="0"/>
                <a:t>Herr Krause</a:t>
              </a:r>
            </a:p>
            <a:p>
              <a:pPr algn="ctr" eaLnBrk="1" hangingPunct="1">
                <a:defRPr/>
              </a:pPr>
              <a:r>
                <a:rPr lang="de-DE" altLang="de-DE" sz="700" smtClean="0"/>
                <a:t>SB</a:t>
              </a:r>
            </a:p>
          </p:txBody>
        </p:sp>
        <p:sp>
          <p:nvSpPr>
            <p:cNvPr id="2085" name="_s2075"/>
            <p:cNvSpPr>
              <a:spLocks noChangeArrowheads="1"/>
            </p:cNvSpPr>
            <p:nvPr/>
          </p:nvSpPr>
          <p:spPr bwMode="auto">
            <a:xfrm>
              <a:off x="625" y="3371"/>
              <a:ext cx="556" cy="257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Westermann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86" name="_s2077"/>
            <p:cNvSpPr>
              <a:spLocks noChangeArrowheads="1"/>
            </p:cNvSpPr>
            <p:nvPr/>
          </p:nvSpPr>
          <p:spPr bwMode="auto">
            <a:xfrm>
              <a:off x="1363" y="2249"/>
              <a:ext cx="535" cy="280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smtClean="0"/>
                <a:t>Herr Stark </a:t>
              </a:r>
            </a:p>
            <a:p>
              <a:pPr algn="ctr" eaLnBrk="1" hangingPunct="1">
                <a:defRPr/>
              </a:pPr>
              <a:r>
                <a:rPr lang="de-DE" altLang="de-DE" sz="700" smtClean="0"/>
                <a:t>SB</a:t>
              </a:r>
            </a:p>
          </p:txBody>
        </p:sp>
        <p:sp>
          <p:nvSpPr>
            <p:cNvPr id="2087" name="_s2079"/>
            <p:cNvSpPr>
              <a:spLocks noChangeArrowheads="1"/>
            </p:cNvSpPr>
            <p:nvPr/>
          </p:nvSpPr>
          <p:spPr bwMode="auto">
            <a:xfrm>
              <a:off x="1365" y="2669"/>
              <a:ext cx="535" cy="280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Neumann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88" name="_s2083"/>
            <p:cNvSpPr>
              <a:spLocks noChangeArrowheads="1"/>
            </p:cNvSpPr>
            <p:nvPr/>
          </p:nvSpPr>
          <p:spPr bwMode="auto">
            <a:xfrm>
              <a:off x="1388" y="3348"/>
              <a:ext cx="535" cy="280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Graef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89" name="_s2087"/>
            <p:cNvSpPr>
              <a:spLocks noChangeArrowheads="1"/>
            </p:cNvSpPr>
            <p:nvPr/>
          </p:nvSpPr>
          <p:spPr bwMode="auto">
            <a:xfrm>
              <a:off x="2102" y="2261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Busch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0" name="_s2093"/>
            <p:cNvSpPr>
              <a:spLocks noChangeArrowheads="1"/>
            </p:cNvSpPr>
            <p:nvPr/>
          </p:nvSpPr>
          <p:spPr bwMode="auto">
            <a:xfrm>
              <a:off x="3149" y="1844"/>
              <a:ext cx="534" cy="262"/>
            </a:xfrm>
            <a:prstGeom prst="roundRect">
              <a:avLst>
                <a:gd name="adj" fmla="val 16667"/>
              </a:avLst>
            </a:prstGeom>
            <a:solidFill>
              <a:srgbClr val="D6D6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SG Bauberatung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Frau Rabe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SGBL</a:t>
              </a:r>
            </a:p>
          </p:txBody>
        </p:sp>
        <p:sp>
          <p:nvSpPr>
            <p:cNvPr id="2091" name="_s2101"/>
            <p:cNvSpPr>
              <a:spLocks noChangeArrowheads="1"/>
            </p:cNvSpPr>
            <p:nvPr/>
          </p:nvSpPr>
          <p:spPr bwMode="auto">
            <a:xfrm>
              <a:off x="4247" y="1813"/>
              <a:ext cx="498" cy="287"/>
            </a:xfrm>
            <a:prstGeom prst="roundRect">
              <a:avLst>
                <a:gd name="adj" fmla="val 16667"/>
              </a:avLst>
            </a:prstGeom>
            <a:solidFill>
              <a:srgbClr val="D6D6F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/>
              </a:r>
              <a:br>
                <a:rPr lang="de-DE" altLang="de-DE" sz="700" dirty="0" smtClean="0"/>
              </a:br>
              <a:r>
                <a:rPr lang="de-DE" altLang="de-DE" sz="700" dirty="0" smtClean="0"/>
                <a:t>SG Auskünfte/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ordnungs-</a:t>
              </a:r>
              <a:r>
                <a:rPr lang="de-DE" altLang="de-DE" sz="700" dirty="0" err="1" smtClean="0"/>
                <a:t>behördl</a:t>
              </a:r>
              <a:r>
                <a:rPr lang="de-DE" altLang="de-DE" sz="700" dirty="0" smtClean="0"/>
                <a:t>.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Maßnahmen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Frau Scholz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SGBL</a:t>
              </a:r>
            </a:p>
            <a:p>
              <a:pPr algn="ctr" eaLnBrk="1" hangingPunct="1">
                <a:defRPr/>
              </a:pPr>
              <a:endParaRPr lang="de-DE" altLang="de-DE" sz="700" dirty="0" smtClean="0"/>
            </a:p>
          </p:txBody>
        </p:sp>
        <p:sp>
          <p:nvSpPr>
            <p:cNvPr id="2092" name="_s2107"/>
            <p:cNvSpPr>
              <a:spLocks noChangeArrowheads="1"/>
            </p:cNvSpPr>
            <p:nvPr/>
          </p:nvSpPr>
          <p:spPr bwMode="auto">
            <a:xfrm>
              <a:off x="3505" y="2247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Wilke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3" name="_s2109"/>
            <p:cNvSpPr>
              <a:spLocks noChangeArrowheads="1"/>
            </p:cNvSpPr>
            <p:nvPr/>
          </p:nvSpPr>
          <p:spPr bwMode="auto">
            <a:xfrm>
              <a:off x="4218" y="2247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Krajewski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4" name="_s2113"/>
            <p:cNvSpPr>
              <a:spLocks noChangeArrowheads="1"/>
            </p:cNvSpPr>
            <p:nvPr/>
          </p:nvSpPr>
          <p:spPr bwMode="auto">
            <a:xfrm>
              <a:off x="4218" y="2669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</a:t>
              </a:r>
              <a:r>
                <a:rPr lang="de-DE" altLang="de-DE" sz="700" dirty="0" err="1" smtClean="0"/>
                <a:t>Stüttgen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5" name="_s2168"/>
            <p:cNvSpPr>
              <a:spLocks noChangeArrowheads="1"/>
            </p:cNvSpPr>
            <p:nvPr/>
          </p:nvSpPr>
          <p:spPr bwMode="auto">
            <a:xfrm>
              <a:off x="4241" y="3067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Yavuz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6" name="_s2170"/>
            <p:cNvSpPr>
              <a:spLocks noChangeArrowheads="1"/>
            </p:cNvSpPr>
            <p:nvPr/>
          </p:nvSpPr>
          <p:spPr bwMode="auto">
            <a:xfrm>
              <a:off x="4247" y="3444"/>
              <a:ext cx="536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Herr </a:t>
              </a:r>
              <a:r>
                <a:rPr lang="de-DE" altLang="de-DE" sz="700" dirty="0" err="1" smtClean="0"/>
                <a:t>Kohlhöfer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097" name="_s1071"/>
            <p:cNvSpPr>
              <a:spLocks noChangeArrowheads="1"/>
            </p:cNvSpPr>
            <p:nvPr/>
          </p:nvSpPr>
          <p:spPr bwMode="auto">
            <a:xfrm>
              <a:off x="3500" y="2605"/>
              <a:ext cx="535" cy="281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</a:t>
              </a:r>
              <a:r>
                <a:rPr lang="de-DE" altLang="de-DE" sz="700" dirty="0" err="1" smtClean="0"/>
                <a:t>Molter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0,5</a:t>
              </a:r>
            </a:p>
          </p:txBody>
        </p:sp>
        <p:cxnSp>
          <p:nvCxnSpPr>
            <p:cNvPr id="2098" name="_s1037"/>
            <p:cNvCxnSpPr>
              <a:cxnSpLocks noChangeShapeType="1"/>
              <a:stCxn id="2097" idx="1"/>
            </p:cNvCxnSpPr>
            <p:nvPr/>
          </p:nvCxnSpPr>
          <p:spPr bwMode="auto">
            <a:xfrm rot="10800000">
              <a:off x="3414" y="2346"/>
              <a:ext cx="86" cy="400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2099" name="_s2219"/>
            <p:cNvSpPr>
              <a:spLocks noChangeArrowheads="1"/>
            </p:cNvSpPr>
            <p:nvPr/>
          </p:nvSpPr>
          <p:spPr bwMode="auto">
            <a:xfrm>
              <a:off x="3112" y="1205"/>
              <a:ext cx="462" cy="206"/>
            </a:xfrm>
            <a:prstGeom prst="roundRect">
              <a:avLst>
                <a:gd name="adj" fmla="val 12329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</a:t>
              </a:r>
              <a:r>
                <a:rPr lang="de-DE" altLang="de-DE" sz="700" dirty="0" err="1" smtClean="0"/>
                <a:t>Gertchen</a:t>
              </a:r>
              <a:endParaRPr lang="de-DE" altLang="de-DE" sz="700" dirty="0" smtClean="0"/>
            </a:p>
            <a:p>
              <a:pPr algn="ctr" eaLnBrk="1" hangingPunct="1">
                <a:defRPr/>
              </a:pPr>
              <a:r>
                <a:rPr lang="de-DE" altLang="de-DE" sz="700" dirty="0" smtClean="0"/>
                <a:t>Vorzimmer</a:t>
              </a:r>
            </a:p>
          </p:txBody>
        </p:sp>
        <p:sp>
          <p:nvSpPr>
            <p:cNvPr id="2100" name="_s2225"/>
            <p:cNvSpPr>
              <a:spLocks noChangeArrowheads="1"/>
            </p:cNvSpPr>
            <p:nvPr/>
          </p:nvSpPr>
          <p:spPr bwMode="auto">
            <a:xfrm>
              <a:off x="2120" y="2677"/>
              <a:ext cx="534" cy="256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Herr Schlegel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  <p:sp>
          <p:nvSpPr>
            <p:cNvPr id="2102" name="_s2231"/>
            <p:cNvSpPr>
              <a:spLocks noChangeArrowheads="1"/>
            </p:cNvSpPr>
            <p:nvPr/>
          </p:nvSpPr>
          <p:spPr bwMode="auto">
            <a:xfrm>
              <a:off x="1027" y="3044"/>
              <a:ext cx="534" cy="224"/>
            </a:xfrm>
            <a:prstGeom prst="roundRect">
              <a:avLst>
                <a:gd name="adj" fmla="val 16667"/>
              </a:avLst>
            </a:prstGeom>
            <a:solidFill>
              <a:srgbClr val="97E7E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de-DE" altLang="de-DE" sz="700" dirty="0" smtClean="0"/>
                <a:t>Frau </a:t>
              </a:r>
              <a:r>
                <a:rPr lang="de-DE" altLang="de-DE" sz="700" dirty="0" err="1" smtClean="0"/>
                <a:t>Füser</a:t>
              </a:r>
              <a:r>
                <a:rPr lang="de-DE" altLang="de-DE" sz="700" dirty="0" smtClean="0"/>
                <a:t> </a:t>
              </a:r>
            </a:p>
            <a:p>
              <a:pPr algn="ctr" eaLnBrk="1" hangingPunct="1">
                <a:defRPr/>
              </a:pPr>
              <a:r>
                <a:rPr lang="de-DE" altLang="de-DE" sz="700" dirty="0" smtClean="0"/>
                <a:t>SB</a:t>
              </a:r>
            </a:p>
          </p:txBody>
        </p:sp>
      </p:grpSp>
      <p:sp>
        <p:nvSpPr>
          <p:cNvPr id="2051" name="Text Box 125"/>
          <p:cNvSpPr txBox="1">
            <a:spLocks noChangeArrowheads="1"/>
          </p:cNvSpPr>
          <p:nvPr/>
        </p:nvSpPr>
        <p:spPr bwMode="auto">
          <a:xfrm>
            <a:off x="0" y="6491288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052" name="Rectangle 128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404813"/>
          </a:xfrm>
        </p:spPr>
        <p:txBody>
          <a:bodyPr/>
          <a:lstStyle/>
          <a:p>
            <a:pPr algn="l" eaLnBrk="1" hangingPunct="1"/>
            <a:r>
              <a:rPr lang="de-DE" altLang="de-DE" sz="1000" smtClean="0"/>
              <a:t>Stand 22.02.2016			</a:t>
            </a:r>
            <a:r>
              <a:rPr lang="de-DE" altLang="de-DE" sz="1400" smtClean="0"/>
              <a:t>Organigramm Amt 63</a:t>
            </a:r>
          </a:p>
        </p:txBody>
      </p:sp>
      <p:sp>
        <p:nvSpPr>
          <p:cNvPr id="2053" name="Rectangle 176"/>
          <p:cNvSpPr>
            <a:spLocks noChangeArrowheads="1"/>
          </p:cNvSpPr>
          <p:nvPr/>
        </p:nvSpPr>
        <p:spPr bwMode="auto">
          <a:xfrm>
            <a:off x="2987675" y="6165850"/>
            <a:ext cx="302577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700">
              <a:solidFill>
                <a:schemeClr val="tx2"/>
              </a:solidFill>
            </a:endParaRPr>
          </a:p>
        </p:txBody>
      </p:sp>
      <p:sp>
        <p:nvSpPr>
          <p:cNvPr id="2054" name="Text Box 181"/>
          <p:cNvSpPr txBox="1">
            <a:spLocks noChangeArrowheads="1"/>
          </p:cNvSpPr>
          <p:nvPr/>
        </p:nvSpPr>
        <p:spPr bwMode="auto">
          <a:xfrm>
            <a:off x="4427538" y="5445125"/>
            <a:ext cx="15128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700">
                <a:solidFill>
                  <a:schemeClr val="tx2"/>
                </a:solidFill>
              </a:rPr>
              <a:t>AL = Amtsleiter</a:t>
            </a:r>
            <a:br>
              <a:rPr lang="de-DE" altLang="de-DE" sz="700">
                <a:solidFill>
                  <a:schemeClr val="tx2"/>
                </a:solidFill>
              </a:rPr>
            </a:br>
            <a:r>
              <a:rPr lang="de-DE" altLang="de-DE" sz="700">
                <a:solidFill>
                  <a:schemeClr val="tx2"/>
                </a:solidFill>
              </a:rPr>
              <a:t>Abtl.-L.= Abteilungsleiter</a:t>
            </a:r>
            <a:br>
              <a:rPr lang="de-DE" altLang="de-DE" sz="700">
                <a:solidFill>
                  <a:schemeClr val="tx2"/>
                </a:solidFill>
              </a:rPr>
            </a:br>
            <a:r>
              <a:rPr lang="de-DE" altLang="de-DE" sz="700">
                <a:solidFill>
                  <a:schemeClr val="tx2"/>
                </a:solidFill>
              </a:rPr>
              <a:t>SGBL = Sachgebietsleiter</a:t>
            </a:r>
            <a:br>
              <a:rPr lang="de-DE" altLang="de-DE" sz="700">
                <a:solidFill>
                  <a:schemeClr val="tx2"/>
                </a:solidFill>
              </a:rPr>
            </a:br>
            <a:r>
              <a:rPr lang="de-DE" altLang="de-DE" sz="700">
                <a:solidFill>
                  <a:schemeClr val="tx2"/>
                </a:solidFill>
              </a:rPr>
              <a:t>SB = Sachbearbeiter</a:t>
            </a:r>
            <a:br>
              <a:rPr lang="de-DE" altLang="de-DE" sz="700">
                <a:solidFill>
                  <a:schemeClr val="tx2"/>
                </a:solidFill>
              </a:rPr>
            </a:br>
            <a:r>
              <a:rPr lang="de-DE" altLang="de-DE" sz="700">
                <a:solidFill>
                  <a:schemeClr val="tx2"/>
                </a:solidFill>
              </a:rPr>
              <a:t>SG = Sachgebiet</a:t>
            </a:r>
          </a:p>
        </p:txBody>
      </p:sp>
      <p:sp>
        <p:nvSpPr>
          <p:cNvPr id="2" name="_s2170"/>
          <p:cNvSpPr>
            <a:spLocks noChangeArrowheads="1"/>
          </p:cNvSpPr>
          <p:nvPr/>
        </p:nvSpPr>
        <p:spPr bwMode="auto">
          <a:xfrm>
            <a:off x="7908925" y="5905500"/>
            <a:ext cx="917575" cy="633413"/>
          </a:xfrm>
          <a:prstGeom prst="roundRect">
            <a:avLst>
              <a:gd name="adj" fmla="val 16667"/>
            </a:avLst>
          </a:prstGeom>
          <a:solidFill>
            <a:srgbClr val="97E7E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7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700"/>
              <a:t>Frau Neubauer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700"/>
              <a:t>SB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6694488" y="5764213"/>
            <a:ext cx="16748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>
            <a:stCxn id="4294967295" idx="0"/>
          </p:cNvCxnSpPr>
          <p:nvPr/>
        </p:nvCxnSpPr>
        <p:spPr>
          <a:xfrm flipV="1">
            <a:off x="8367713" y="5764213"/>
            <a:ext cx="1587" cy="1412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Stand 22.02.2016   Organigramm Amt 63</vt:lpstr>
    </vt:vector>
  </TitlesOfParts>
  <Company>KDVZ NEUSS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ne63002</dc:creator>
  <cp:lastModifiedBy>Mirco Schlegel</cp:lastModifiedBy>
  <cp:revision>70</cp:revision>
  <cp:lastPrinted>2015-03-27T10:30:54Z</cp:lastPrinted>
  <dcterms:created xsi:type="dcterms:W3CDTF">2009-01-28T10:59:13Z</dcterms:created>
  <dcterms:modified xsi:type="dcterms:W3CDTF">2016-02-24T11:54:07Z</dcterms:modified>
</cp:coreProperties>
</file>